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548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BF011-A428-4AD9-9075-9B9FA872C165}" type="datetimeFigureOut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067C8-6147-49D4-B89C-85EA1A53D8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32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067C8-6147-49D4-B89C-85EA1A53D82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211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356C-858F-4E52-8BF5-6F43005E9F81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84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3D1A5-3372-4B5C-BE29-F2F23AEC0C96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45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34B3-3C4B-416A-AB4F-6EF44C099CD1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10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DA7D1-C36B-412A-8CEE-45A78CD90330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300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CDC1-ECBA-41B3-81FB-C77D4D3EC112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900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299C6-6370-4966-B578-78BF608C5024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93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5403-8BA1-413F-A267-AFDE64DEC764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718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A1B7-1A2E-4445-AFA1-7E58D151CE3F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74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6F89-2EAD-46EB-BBB7-6236548BD324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510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1E4B-6F96-4E40-8745-547C49DA4611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2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2E88-A641-4354-9AD8-EC87D1CA4EB5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2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DACC0-556A-4CA2-A4AB-5E98173C3DB0}" type="datetime1">
              <a:rPr lang="zh-TW" altLang="en-US" smtClean="0"/>
              <a:t>2017/7/21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45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Phi  Tau  Phi   </a:t>
            </a:r>
            <a:r>
              <a:rPr lang="en-US" altLang="zh-TW" dirty="0" smtClean="0"/>
              <a:t>2014-2017  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092702"/>
              </p:ext>
            </p:extLst>
          </p:nvPr>
        </p:nvGraphicFramePr>
        <p:xfrm>
          <a:off x="467544" y="1700808"/>
          <a:ext cx="8219256" cy="486033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0548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48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4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48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12163">
                <a:tc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申請人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承辦人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服務對象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216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/>
                        <a:t>2014</a:t>
                      </a:r>
                      <a:endParaRPr lang="zh-TW" altLang="en-US" sz="3600" b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李應德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楊政霖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海大河工系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216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/>
                        <a:t>2015</a:t>
                      </a:r>
                      <a:endParaRPr lang="zh-TW" altLang="en-US" sz="3600" b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周昭昌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王馨霙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海大機械系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216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/>
                        <a:t>2016</a:t>
                      </a:r>
                      <a:endParaRPr lang="zh-TW" altLang="en-US" sz="3600" b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陳柏台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吳仰凱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海大系工</a:t>
                      </a:r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系</a:t>
                      </a:r>
                      <a:endParaRPr lang="en-US" altLang="zh-TW" sz="2400" dirty="0" smtClean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8794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/>
                        <a:t>2017</a:t>
                      </a:r>
                    </a:p>
                    <a:p>
                      <a:pPr algn="ctr"/>
                      <a:r>
                        <a:rPr lang="zh-TW" altLang="en-US" sz="24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海大</a:t>
                      </a:r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張文哲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廖嘉慧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海大全體</a:t>
                      </a:r>
                      <a:endParaRPr lang="en-US" altLang="zh-TW" sz="2400" dirty="0" smtClean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</a:tr>
              <a:tr h="98794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/>
                        <a:t>2017</a:t>
                      </a:r>
                    </a:p>
                    <a:p>
                      <a:pPr algn="ctr"/>
                      <a:r>
                        <a:rPr lang="zh-TW" altLang="en-US" sz="24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淡江</a:t>
                      </a:r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洪勇善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李家瑋</a:t>
                      </a:r>
                      <a:endParaRPr lang="zh-TW" altLang="en-US" sz="24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淡江土木系</a:t>
                      </a:r>
                      <a:endParaRPr lang="en-US" altLang="zh-TW" sz="2400" dirty="0" smtClean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2555776" y="908720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>
                <a:latin typeface="華康儷特圓" panose="020F0809000000000000" pitchFamily="49" charset="-120"/>
                <a:ea typeface="華康儷特圓" panose="020F0809000000000000" pitchFamily="49" charset="-120"/>
              </a:rPr>
              <a:t>數學、力學與計算</a:t>
            </a:r>
            <a:endParaRPr lang="zh-TW" altLang="en-US" sz="3600" dirty="0">
              <a:latin typeface="華康儷特圓" panose="020F0809000000000000" pitchFamily="49" charset="-120"/>
              <a:ea typeface="華康儷特圓" panose="020F0809000000000000" pitchFamily="49" charset="-120"/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>
          <a:xfrm>
            <a:off x="6248400" y="6597352"/>
            <a:ext cx="2895600" cy="188640"/>
          </a:xfrm>
        </p:spPr>
        <p:txBody>
          <a:bodyPr/>
          <a:lstStyle/>
          <a:p>
            <a:r>
              <a:rPr lang="zh-TW" altLang="en-US" dirty="0" smtClean="0"/>
              <a:t>檔名：</a:t>
            </a:r>
            <a:r>
              <a:rPr lang="en-US" altLang="zh-TW" dirty="0" smtClean="0"/>
              <a:t>Phi  Tau  Phi   2014-2017  </a:t>
            </a:r>
            <a:r>
              <a:rPr lang="zh-TW" altLang="en-US" dirty="0" smtClean="0"/>
              <a:t>粘烽製表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277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68</Words>
  <Application>Microsoft Office PowerPoint</Application>
  <PresentationFormat>如螢幕大小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Phi  Tau  Phi   2014-2017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  Tau  Phi   2014-2016</dc:title>
  <dc:creator>MSVLAB</dc:creator>
  <cp:lastModifiedBy>MSVLAB</cp:lastModifiedBy>
  <cp:revision>6</cp:revision>
  <cp:lastPrinted>2017-07-21T02:11:23Z</cp:lastPrinted>
  <dcterms:created xsi:type="dcterms:W3CDTF">2015-09-16T07:12:06Z</dcterms:created>
  <dcterms:modified xsi:type="dcterms:W3CDTF">2017-07-21T02:14:31Z</dcterms:modified>
</cp:coreProperties>
</file>